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456" r:id="rId2"/>
    <p:sldId id="463" r:id="rId3"/>
    <p:sldId id="457" r:id="rId4"/>
    <p:sldId id="464" r:id="rId5"/>
    <p:sldId id="465" r:id="rId6"/>
    <p:sldId id="466" r:id="rId7"/>
    <p:sldId id="468" r:id="rId8"/>
    <p:sldId id="469" r:id="rId9"/>
    <p:sldId id="470" r:id="rId10"/>
    <p:sldId id="471" r:id="rId11"/>
    <p:sldId id="472" r:id="rId12"/>
    <p:sldId id="473" r:id="rId13"/>
    <p:sldId id="474" r:id="rId14"/>
    <p:sldId id="475" r:id="rId15"/>
    <p:sldId id="476" r:id="rId16"/>
    <p:sldId id="480" r:id="rId17"/>
    <p:sldId id="477" r:id="rId18"/>
    <p:sldId id="478" r:id="rId19"/>
    <p:sldId id="479" r:id="rId20"/>
    <p:sldId id="482" r:id="rId21"/>
    <p:sldId id="481" r:id="rId22"/>
    <p:sldId id="483" r:id="rId23"/>
    <p:sldId id="484" r:id="rId24"/>
    <p:sldId id="485" r:id="rId25"/>
    <p:sldId id="486" r:id="rId26"/>
    <p:sldId id="488" r:id="rId27"/>
    <p:sldId id="489" r:id="rId28"/>
    <p:sldId id="487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501" r:id="rId39"/>
    <p:sldId id="502" r:id="rId40"/>
    <p:sldId id="499" r:id="rId41"/>
    <p:sldId id="500" r:id="rId42"/>
    <p:sldId id="462" r:id="rId43"/>
  </p:sldIdLst>
  <p:sldSz cx="9144000" cy="5143500" type="screen16x9"/>
  <p:notesSz cx="7315200" cy="9601200"/>
  <p:defaultTextStyle>
    <a:defPPr>
      <a:defRPr lang="th-TH"/>
    </a:defPPr>
    <a:lvl1pPr marL="0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464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619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1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0000CC"/>
    <a:srgbClr val="FF99FF"/>
    <a:srgbClr val="FFFF66"/>
    <a:srgbClr val="FF6600"/>
    <a:srgbClr val="CCFFCC"/>
    <a:srgbClr val="00FF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93" autoAdjust="0"/>
    <p:restoredTop sz="98754" autoAdjust="0"/>
  </p:normalViewPr>
  <p:slideViewPr>
    <p:cSldViewPr>
      <p:cViewPr>
        <p:scale>
          <a:sx n="60" d="100"/>
          <a:sy n="60" d="100"/>
        </p:scale>
        <p:origin x="1530" y="6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08AE1-3644-422E-B27D-6C26521A2793}" type="datetimeFigureOut">
              <a:rPr lang="th-TH" smtClean="0"/>
              <a:t>05/03/62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8AE39-6EDF-47A2-8B8D-9FA7EF8F357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3683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4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9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0BE85-4C96-4BBC-A5BB-31DADAF64CD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21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2A116-B6A6-49D5-AA67-CBBF92A811D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85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F629-FA8E-4E7B-8016-22C83EAB317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39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8F1-D02F-4A2B-9A65-2BD91A1DAB9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8D8D4-43A5-4E8D-B145-7D117AEDC46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19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9F8B-5B18-43DB-B824-D00FD33159A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9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9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9891-3EC7-42EA-8664-50F95B409F4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063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AA33-2AC1-469C-871A-A8CB34675B6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1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6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10" indent="0">
              <a:buNone/>
              <a:defRPr sz="1000"/>
            </a:lvl3pPr>
            <a:lvl4pPr marL="1371464" indent="0">
              <a:buNone/>
              <a:defRPr sz="900"/>
            </a:lvl4pPr>
            <a:lvl5pPr marL="1828619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C2DA-3D55-4782-AD7C-DBA5978F717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32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10" indent="0">
              <a:buNone/>
              <a:defRPr sz="2400"/>
            </a:lvl3pPr>
            <a:lvl4pPr marL="1371464" indent="0">
              <a:buNone/>
              <a:defRPr sz="2000"/>
            </a:lvl4pPr>
            <a:lvl5pPr marL="1828619" indent="0">
              <a:buNone/>
              <a:defRPr sz="2000"/>
            </a:lvl5pPr>
            <a:lvl6pPr marL="2285772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10" indent="0">
              <a:buNone/>
              <a:defRPr sz="1000"/>
            </a:lvl3pPr>
            <a:lvl4pPr marL="1371464" indent="0">
              <a:buNone/>
              <a:defRPr sz="900"/>
            </a:lvl4pPr>
            <a:lvl5pPr marL="1828619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347FC-1ADA-4F1F-A875-0B2624C04B5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30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58EDF-5824-4A98-8511-C60340758E7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0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defTabSz="91431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7" indent="-285722" algn="l" defTabSz="91431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7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6" algn="l" defTabSz="91431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6" algn="l" defTabSz="91431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8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9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2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1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 flipH="1">
            <a:off x="206866" y="483518"/>
            <a:ext cx="5013206" cy="839027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txBody>
          <a:bodyPr vert="horz" lIns="91432" tIns="45716" rIns="91432" bIns="4571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n-US" sz="36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081" y="597216"/>
            <a:ext cx="3078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ระเบียบวาระที่ 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5.3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4472" y="197548"/>
            <a:ext cx="939936" cy="43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6866" y="1638087"/>
            <a:ext cx="8707496" cy="1384995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การจ่ายเงินชดเชยค่าบริการ </a:t>
            </a:r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IP-UC </a:t>
            </a:r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 </a:t>
            </a:r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DRGs Ver.5.1 </a:t>
            </a:r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เป็น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Ver.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6.3  </a:t>
            </a:r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ผลกระทบต่อหน่วย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</a:t>
            </a:r>
          </a:p>
          <a:p>
            <a:pPr algn="ctr"/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</a:t>
            </a:r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สังกัดสำนักงานปลัดกระทรวงสาธารณสุข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73948"/>
            <a:ext cx="669954" cy="6463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218" y="3363838"/>
            <a:ext cx="247650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11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7494"/>
            <a:ext cx="8640960" cy="477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5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7494"/>
            <a:ext cx="8712968" cy="477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95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3478"/>
            <a:ext cx="8712968" cy="491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42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45568"/>
            <a:ext cx="8712968" cy="479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12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76" y="28444"/>
            <a:ext cx="8717712" cy="501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824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6" y="153386"/>
            <a:ext cx="8928992" cy="48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587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26" y="136922"/>
            <a:ext cx="8828970" cy="490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43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3478"/>
            <a:ext cx="8712968" cy="491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62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6" y="31680"/>
            <a:ext cx="8906681" cy="500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01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3478"/>
            <a:ext cx="8640960" cy="491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1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5" y="63064"/>
            <a:ext cx="9000789" cy="497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26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8878"/>
            <a:ext cx="8712968" cy="477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7494"/>
            <a:ext cx="8784976" cy="477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05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6" y="195486"/>
            <a:ext cx="8945880" cy="484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1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028" t="35235" r="19561" b="43109"/>
          <a:stretch/>
        </p:blipFill>
        <p:spPr>
          <a:xfrm>
            <a:off x="251520" y="1419622"/>
            <a:ext cx="864096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762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5486"/>
            <a:ext cx="8784976" cy="484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7226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5486"/>
            <a:ext cx="8784976" cy="484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76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8752"/>
            <a:ext cx="8640960" cy="488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345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28402"/>
            <a:ext cx="8784976" cy="481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982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7494"/>
            <a:ext cx="8640960" cy="477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75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45568"/>
            <a:ext cx="8784976" cy="479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55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713E4-2081-4A80-9605-AB02B4E6F006}" type="slidenum">
              <a:rPr lang="th-TH" smtClean="0"/>
              <a:t>3</a:t>
            </a:fld>
            <a:endParaRPr lang="th-TH"/>
          </a:p>
        </p:txBody>
      </p:sp>
      <p:sp>
        <p:nvSpPr>
          <p:cNvPr id="5" name="Rectangle 4">
            <a:hlinkClick r:id="" action="ppaction://noaction"/>
          </p:cNvPr>
          <p:cNvSpPr/>
          <p:nvPr/>
        </p:nvSpPr>
        <p:spPr>
          <a:xfrm>
            <a:off x="7598229" y="4201885"/>
            <a:ext cx="1172887" cy="6092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6466"/>
            <a:ext cx="8928991" cy="473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27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5486"/>
            <a:ext cx="8784976" cy="484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89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45568"/>
            <a:ext cx="8784976" cy="479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186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3478"/>
            <a:ext cx="8827287" cy="491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94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19000"/>
            <a:ext cx="8712968" cy="482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265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7494"/>
            <a:ext cx="8640960" cy="477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961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69" y="123478"/>
            <a:ext cx="8808427" cy="490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209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74" y="166466"/>
            <a:ext cx="8704414" cy="487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174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02976"/>
            <a:ext cx="8712968" cy="473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146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97" y="627534"/>
            <a:ext cx="8517175" cy="44135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8690" y="71276"/>
            <a:ext cx="5705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 รพ.แยกตามระดับกลุ่ม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รายเขต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4712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8690" y="71276"/>
            <a:ext cx="5705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 รพ.แยกตามระดับกลุ่ม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รายเขต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95" y="558304"/>
            <a:ext cx="8256809" cy="402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84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9544"/>
            <a:ext cx="9036496" cy="501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64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3478"/>
            <a:ext cx="8640960" cy="491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320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45568"/>
            <a:ext cx="8568952" cy="479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405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xmlns="" id="{CCF61A21-BB7F-41AA-A8AA-DD482E45AC5C}"/>
              </a:ext>
            </a:extLst>
          </p:cNvPr>
          <p:cNvSpPr txBox="1">
            <a:spLocks/>
          </p:cNvSpPr>
          <p:nvPr/>
        </p:nvSpPr>
        <p:spPr>
          <a:xfrm>
            <a:off x="539552" y="98703"/>
            <a:ext cx="7848872" cy="528831"/>
          </a:xfrm>
          <a:prstGeom prst="rect">
            <a:avLst/>
          </a:prstGeom>
          <a:solidFill>
            <a:srgbClr val="FF99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68580" tIns="34290" rIns="68580" bIns="34290" rtlCol="0" anchor="ctr">
            <a:noAutofit/>
          </a:bodyPr>
          <a:lstStyle>
            <a:lvl1pPr algn="ctr" defTabSz="91431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เสนอคณะกรรมการ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2774" y="1059582"/>
            <a:ext cx="7491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เพื่อพิจารณา  และจัดทำเกณฑ์การประเมินประสิทธิภาพ ของ รพ.</a:t>
            </a:r>
          </a:p>
          <a:p>
            <a:pPr algn="ctr"/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ที่รับปรับเกลี่ยเงินกันระดับเขต ปี 2562 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5519" y="2518701"/>
            <a:ext cx="3025662" cy="224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8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66476"/>
            <a:ext cx="8856984" cy="488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19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5486"/>
            <a:ext cx="8640960" cy="484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03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4862"/>
            <a:ext cx="8784976" cy="49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0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2" y="29544"/>
            <a:ext cx="8712555" cy="501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51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8C66-5CB3-4CCC-962B-51DCAD94CF0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05/03/62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8015B-C0F9-4670-8EAE-3982B97A9AB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7494"/>
            <a:ext cx="8712968" cy="477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5006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9779</TotalTime>
  <Words>147</Words>
  <Application>Microsoft Office PowerPoint</Application>
  <PresentationFormat>On-screen Show (16:9)</PresentationFormat>
  <Paragraphs>91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Angsana New</vt:lpstr>
      <vt:lpstr>Arial</vt:lpstr>
      <vt:lpstr>Calibri</vt:lpstr>
      <vt:lpstr>Cordia New</vt:lpstr>
      <vt:lpstr>Tahoma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CSO_Ao</dc:creator>
  <cp:lastModifiedBy>CFO</cp:lastModifiedBy>
  <cp:revision>297</cp:revision>
  <cp:lastPrinted>2018-12-18T08:23:15Z</cp:lastPrinted>
  <dcterms:created xsi:type="dcterms:W3CDTF">2017-06-26T03:53:17Z</dcterms:created>
  <dcterms:modified xsi:type="dcterms:W3CDTF">2019-03-04T23:53:58Z</dcterms:modified>
</cp:coreProperties>
</file>